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16256000"/>
  <p:notesSz cx="6858000" cy="9144000"/>
  <p:defaultTextStyle>
    <a:defPPr>
      <a:defRPr lang="es-C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3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0416"/>
            <a:ext cx="77724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538164"/>
            <a:ext cx="6858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363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73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65481"/>
            <a:ext cx="1971675" cy="137762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65481"/>
            <a:ext cx="5800725" cy="137762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129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8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052716"/>
            <a:ext cx="78867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878731"/>
            <a:ext cx="78867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60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327407"/>
            <a:ext cx="38862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327407"/>
            <a:ext cx="38862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12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65485"/>
            <a:ext cx="7886700" cy="3142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984979"/>
            <a:ext cx="3868340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937956"/>
            <a:ext cx="3868340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984979"/>
            <a:ext cx="3887391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937956"/>
            <a:ext cx="3887391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12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18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046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83733"/>
            <a:ext cx="294917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340567"/>
            <a:ext cx="462915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76800"/>
            <a:ext cx="294917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02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83733"/>
            <a:ext cx="2949178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340567"/>
            <a:ext cx="4629150" cy="1155229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76800"/>
            <a:ext cx="2949178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93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65485"/>
            <a:ext cx="78867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327407"/>
            <a:ext cx="78867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5066908"/>
            <a:ext cx="20574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5B9F0-A473-4777-808F-602CD83AD05F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5066908"/>
            <a:ext cx="30861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5066908"/>
            <a:ext cx="20574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763F0-FE3D-48B8-BD74-6C26FA7527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7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75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</cp:revision>
  <dcterms:created xsi:type="dcterms:W3CDTF">2025-05-05T15:22:45Z</dcterms:created>
  <dcterms:modified xsi:type="dcterms:W3CDTF">2025-05-09T19:40:39Z</dcterms:modified>
</cp:coreProperties>
</file>